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8" r:id="rId12"/>
    <p:sldId id="273" r:id="rId13"/>
    <p:sldId id="272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61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zakabunin@yandex.r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40769"/>
            <a:ext cx="7772400" cy="22596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ПОРЯДОК РЕГИСТРАЦИИ В СИСТЕМЕ ДИСТАНЦИОННОГО </a:t>
            </a:r>
            <a:r>
              <a:rPr lang="ru-RU" dirty="0" smtClean="0"/>
              <a:t>ОБУЧЕНИЯ ФГОС 3++</a:t>
            </a:r>
            <a:r>
              <a:rPr lang="ru-RU" dirty="0"/>
              <a:t/>
            </a:r>
            <a:br>
              <a:rPr lang="ru-RU" dirty="0"/>
            </a:br>
            <a:r>
              <a:rPr lang="ru-RU" sz="2700" dirty="0"/>
              <a:t>для направлений </a:t>
            </a:r>
            <a:r>
              <a:rPr lang="ru-RU" sz="2700" dirty="0" err="1"/>
              <a:t>Агроинженерия</a:t>
            </a:r>
            <a:r>
              <a:rPr lang="ru-RU" sz="2700" dirty="0"/>
              <a:t>, Зоотехния, Агрономия, Садоводство, Технология </a:t>
            </a:r>
            <a:r>
              <a:rPr lang="ru-RU" sz="2700" dirty="0" smtClean="0"/>
              <a:t>переработки </a:t>
            </a:r>
            <a:r>
              <a:rPr lang="ru-RU" sz="2700" dirty="0" err="1" smtClean="0"/>
              <a:t>с.х</a:t>
            </a:r>
            <a:r>
              <a:rPr lang="ru-RU" sz="2700" dirty="0" smtClean="0"/>
              <a:t>. продукции</a:t>
            </a:r>
            <a:endParaRPr lang="ru-RU" sz="27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do@rgazu.ru</a:t>
            </a:r>
          </a:p>
          <a:p>
            <a:r>
              <a:rPr lang="en-US" dirty="0" smtClean="0">
                <a:hlinkClick r:id="rId2"/>
              </a:rPr>
              <a:t>zakabunin@rgazu.ru</a:t>
            </a:r>
            <a:endParaRPr lang="en-US" dirty="0" smtClean="0"/>
          </a:p>
          <a:p>
            <a:r>
              <a:rPr lang="en-US" dirty="0" smtClean="0"/>
              <a:t>8(926)1718755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4261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После ввода кодового слова Вам станут доступны </a:t>
            </a:r>
            <a:r>
              <a:rPr lang="ru-RU" dirty="0" err="1" smtClean="0"/>
              <a:t>учебно</a:t>
            </a:r>
            <a:r>
              <a:rPr lang="ru-RU" dirty="0" smtClean="0"/>
              <a:t> – методические материалы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98884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По каждой дисциплине Вам необходимо до лабораторно – экзаменационной  сессии (2 часть):</a:t>
            </a:r>
          </a:p>
          <a:p>
            <a:pPr marL="514350" indent="-514350">
              <a:buAutoNum type="arabicPeriod"/>
            </a:pPr>
            <a:r>
              <a:rPr lang="ru-RU" dirty="0" smtClean="0"/>
              <a:t>Выполнить контрольную работу в соответствии с «Методическими указаниями по изучению дисциплины  и выполнению контрольной работы». Свой вариант выбирается в соответствии с шифром </a:t>
            </a:r>
            <a:r>
              <a:rPr lang="ru-RU" b="1" dirty="0" smtClean="0"/>
              <a:t>(шифр указывается в приказе о зачислении)</a:t>
            </a:r>
          </a:p>
          <a:p>
            <a:pPr marL="514350" indent="-514350">
              <a:buAutoNum type="arabicPeriod"/>
            </a:pPr>
            <a:r>
              <a:rPr lang="ru-RU" dirty="0" smtClean="0"/>
              <a:t>Пройти тематическое  и тестирование итоговое - при наличии  (не ниже 60 %)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2290266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dirty="0" smtClean="0"/>
              <a:t>4. После зачисления Вас вызовут на установочную сессию (лекционная часть) – </a:t>
            </a:r>
            <a:r>
              <a:rPr lang="ru-RU" sz="3100" dirty="0" err="1" smtClean="0"/>
              <a:t>вебинары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200" dirty="0" smtClean="0"/>
              <a:t>Приезжать на установочную сессию </a:t>
            </a:r>
            <a:r>
              <a:rPr lang="ru-RU" sz="2200" b="1" dirty="0" smtClean="0"/>
              <a:t>не надо</a:t>
            </a:r>
            <a:r>
              <a:rPr lang="ru-RU" sz="2200" dirty="0" smtClean="0"/>
              <a:t>, все лекции прослушиваются по расписанию, удаленно, в режиме </a:t>
            </a:r>
            <a:r>
              <a:rPr lang="ru-RU" sz="2200" dirty="0" err="1" smtClean="0"/>
              <a:t>вебинара</a:t>
            </a:r>
            <a:r>
              <a:rPr lang="ru-RU" sz="2200" dirty="0" smtClean="0"/>
              <a:t>.</a:t>
            </a:r>
            <a:br>
              <a:rPr lang="ru-RU" sz="2200" dirty="0" smtClean="0"/>
            </a:br>
            <a:r>
              <a:rPr lang="ru-RU" sz="2200" dirty="0" smtClean="0"/>
              <a:t>Вход на </a:t>
            </a:r>
            <a:r>
              <a:rPr lang="ru-RU" sz="2200" dirty="0" err="1" smtClean="0"/>
              <a:t>вебинар</a:t>
            </a:r>
            <a:r>
              <a:rPr lang="ru-RU" sz="2200" dirty="0" smtClean="0"/>
              <a:t> по своему логину – паролю, дополнительно  (однократно) необходимо ввести кодовое слово.</a:t>
            </a:r>
            <a:br>
              <a:rPr lang="ru-RU" sz="2200" dirty="0" smtClean="0"/>
            </a:br>
            <a:r>
              <a:rPr lang="ru-RU" sz="2200" dirty="0" smtClean="0"/>
              <a:t>Кодовое слово  для </a:t>
            </a:r>
            <a:r>
              <a:rPr lang="ru-RU" sz="2200" dirty="0" err="1" smtClean="0"/>
              <a:t>вебинаров</a:t>
            </a:r>
            <a:r>
              <a:rPr lang="ru-RU" sz="2200" dirty="0" smtClean="0"/>
              <a:t>                 </a:t>
            </a:r>
            <a:r>
              <a:rPr lang="ru-RU" sz="2200" b="1" dirty="0" smtClean="0"/>
              <a:t>2erteg</a:t>
            </a:r>
            <a:br>
              <a:rPr lang="ru-RU" sz="2200" b="1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Содержимое 3" descr="2019-07-24_12-04-1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29367"/>
          <a:stretch>
            <a:fillRect/>
          </a:stretch>
        </p:blipFill>
        <p:spPr>
          <a:xfrm>
            <a:off x="107504" y="2996952"/>
            <a:ext cx="8787700" cy="3744416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19-07-24_12-58-1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46626"/>
          <a:stretch>
            <a:fillRect/>
          </a:stretch>
        </p:blipFill>
        <p:spPr>
          <a:xfrm>
            <a:off x="539552" y="620688"/>
            <a:ext cx="8242164" cy="5328592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48466"/>
          <a:stretch>
            <a:fillRect/>
          </a:stretch>
        </p:blipFill>
        <p:spPr bwMode="auto">
          <a:xfrm>
            <a:off x="1403648" y="332656"/>
            <a:ext cx="6192688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Контактные данные факультетов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00808"/>
            <a:ext cx="8784976" cy="4525963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Факультет  электроэнергетики  и технического сервиса</a:t>
            </a:r>
          </a:p>
          <a:p>
            <a:pPr>
              <a:buNone/>
            </a:pPr>
            <a:r>
              <a:rPr lang="ru-RU" dirty="0" smtClean="0"/>
              <a:t>(495) 521-24-55, 521-11-52 – электрики</a:t>
            </a:r>
          </a:p>
          <a:p>
            <a:pPr>
              <a:buNone/>
            </a:pPr>
            <a:r>
              <a:rPr lang="ru-RU" dirty="0" smtClean="0"/>
              <a:t>(495) 521-53-62 – тех. сервис, тех. эксплуатация, автомобильный сервис</a:t>
            </a:r>
          </a:p>
          <a:p>
            <a:r>
              <a:rPr lang="ru-RU" b="1" dirty="0" smtClean="0"/>
              <a:t>Факультет </a:t>
            </a:r>
            <a:r>
              <a:rPr lang="ru-RU" b="1" dirty="0" err="1" smtClean="0"/>
              <a:t>агро-и</a:t>
            </a:r>
            <a:r>
              <a:rPr lang="ru-RU" b="1" dirty="0" smtClean="0"/>
              <a:t> биотехнологий</a:t>
            </a:r>
          </a:p>
          <a:p>
            <a:pPr>
              <a:buNone/>
            </a:pPr>
            <a:r>
              <a:rPr lang="ru-RU" dirty="0" smtClean="0"/>
              <a:t>(495)521-51-52 – зоотехния, технология переработки</a:t>
            </a:r>
          </a:p>
          <a:p>
            <a:pPr>
              <a:buNone/>
            </a:pPr>
            <a:r>
              <a:rPr lang="ru-RU" dirty="0" smtClean="0"/>
              <a:t>(495)521-51-92 – агрономия, садоводство, агрохимия</a:t>
            </a:r>
          </a:p>
          <a:p>
            <a:pPr>
              <a:buNone/>
            </a:pPr>
            <a:r>
              <a:rPr lang="ru-RU" dirty="0" smtClean="0"/>
              <a:t>(495)521-45-77 – охотоведение, биология</a:t>
            </a:r>
          </a:p>
          <a:p>
            <a:r>
              <a:rPr lang="ru-RU" b="1" dirty="0" smtClean="0"/>
              <a:t>Институт экономики и управления в АПК</a:t>
            </a:r>
          </a:p>
          <a:p>
            <a:pPr>
              <a:buNone/>
            </a:pPr>
            <a:r>
              <a:rPr lang="ru-RU" dirty="0" smtClean="0"/>
              <a:t>(495) 521-53-27 -  экономика</a:t>
            </a:r>
          </a:p>
          <a:p>
            <a:pPr>
              <a:buNone/>
            </a:pPr>
            <a:r>
              <a:rPr lang="ru-RU" dirty="0" smtClean="0"/>
              <a:t>(495) 521-49-44 - ГМУ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1. Заходим на официальный сайт ФГБОУ ВО РГАЗУ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(для направлений </a:t>
            </a:r>
            <a:r>
              <a:rPr lang="ru-RU" sz="1800" dirty="0" err="1" smtClean="0"/>
              <a:t>Агроинженерия</a:t>
            </a:r>
            <a:r>
              <a:rPr lang="ru-RU" sz="1800" dirty="0" smtClean="0"/>
              <a:t>, Зоотехния, Агрономия, Садоводство, Технология переработки</a:t>
            </a:r>
            <a:r>
              <a:rPr lang="ru-RU" sz="2200" dirty="0" smtClean="0"/>
              <a:t>)</a:t>
            </a:r>
            <a:br>
              <a:rPr lang="ru-RU" sz="2200" dirty="0" smtClean="0"/>
            </a:br>
            <a:r>
              <a:rPr lang="ru-RU" sz="2200" dirty="0" smtClean="0"/>
              <a:t>Вкладка «Студентам» далее «Электронная информационно – образовательная среда 2019»</a:t>
            </a:r>
            <a:endParaRPr lang="ru-RU" sz="2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7170"/>
            <a:ext cx="8229600" cy="3912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2. Входим в раздел «Создать учетную запись»</a:t>
            </a:r>
            <a:endParaRPr lang="ru-RU" dirty="0"/>
          </a:p>
        </p:txBody>
      </p:sp>
      <p:pic>
        <p:nvPicPr>
          <p:cNvPr id="6" name="Содержимое 5" descr="2019-07-24_12-38-4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45829"/>
            <a:ext cx="8229600" cy="4434704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Обратите внимание!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 регистрации логин пишется на </a:t>
            </a:r>
            <a:r>
              <a:rPr lang="ru-RU" b="1" dirty="0" smtClean="0"/>
              <a:t>английской </a:t>
            </a:r>
            <a:r>
              <a:rPr lang="ru-RU" dirty="0" smtClean="0"/>
              <a:t>раскладке;</a:t>
            </a:r>
          </a:p>
          <a:p>
            <a:r>
              <a:rPr lang="ru-RU" dirty="0" smtClean="0"/>
              <a:t>После заполнения формы Вам на почту  придет ссылка для подтверждения, для завершения регистрации необходимо пройти  по ссылке.</a:t>
            </a:r>
          </a:p>
          <a:p>
            <a:r>
              <a:rPr lang="ru-RU" dirty="0" smtClean="0"/>
              <a:t>ФИО на русском языке, с большой буквы; в поле «имя» можно вписать отчество.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3. Для доступа к учебным материалам необходимо ввести кодовое слово</a:t>
            </a:r>
            <a:endParaRPr lang="ru-RU" dirty="0"/>
          </a:p>
        </p:txBody>
      </p:sp>
      <p:pic>
        <p:nvPicPr>
          <p:cNvPr id="4" name="Содержимое 3" descr="2019-07-24_11-47-3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8677" y="1600200"/>
            <a:ext cx="6546645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686800" cy="1143000"/>
          </a:xfrm>
        </p:spPr>
        <p:txBody>
          <a:bodyPr>
            <a:noAutofit/>
          </a:bodyPr>
          <a:lstStyle/>
          <a:p>
            <a:r>
              <a:rPr lang="ru-RU" sz="3000" dirty="0" smtClean="0"/>
              <a:t>Для ввода кодового слова выбираем форму обучения (заочная, например), свое направление, профиль и срок обучения</a:t>
            </a:r>
            <a:endParaRPr lang="ru-RU" sz="3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477" y="1484784"/>
            <a:ext cx="9164477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5261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8970573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267</Words>
  <Application>Microsoft Office PowerPoint</Application>
  <PresentationFormat>Экран (4:3)</PresentationFormat>
  <Paragraphs>28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ПОРЯДОК РЕГИСТРАЦИИ В СИСТЕМЕ ДИСТАНЦИОННОГО ОБУЧЕНИЯ ФГОС 3++ для направлений Агроинженерия, Зоотехния, Агрономия, Садоводство, Технология переработки с.х. продукции</vt:lpstr>
      <vt:lpstr>1. Заходим на официальный сайт ФГБОУ ВО РГАЗУ (для направлений Агроинженерия, Зоотехния, Агрономия, Садоводство, Технология переработки) Вкладка «Студентам» далее «Электронная информационно – образовательная среда 2019»</vt:lpstr>
      <vt:lpstr>2. Входим в раздел «Создать учетную запись»</vt:lpstr>
      <vt:lpstr>Презентация PowerPoint</vt:lpstr>
      <vt:lpstr>Обратите внимание!</vt:lpstr>
      <vt:lpstr>3. Для доступа к учебным материалам необходимо ввести кодовое слово</vt:lpstr>
      <vt:lpstr>Для ввода кодового слова выбираем форму обучения (заочная, например), свое направление, профиль и срок обучения</vt:lpstr>
      <vt:lpstr>Презентация PowerPoint</vt:lpstr>
      <vt:lpstr>Презентация PowerPoint</vt:lpstr>
      <vt:lpstr>После ввода кодового слова Вам станут доступны учебно – методические материалы</vt:lpstr>
      <vt:lpstr>4. После зачисления Вас вызовут на установочную сессию (лекционная часть) – вебинары  Приезжать на установочную сессию не надо, все лекции прослушиваются по расписанию, удаленно, в режиме вебинара. Вход на вебинар по своему логину – паролю, дополнительно  (однократно) необходимо ввести кодовое слово. Кодовое слово  для вебинаров                 2erteg  </vt:lpstr>
      <vt:lpstr>Презентация PowerPoint</vt:lpstr>
      <vt:lpstr>Презентация PowerPoint</vt:lpstr>
      <vt:lpstr>Контактные данные факультетов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ПОРЯДОК РЕГИСТРАЦИИ В СИСТЕМЕ ДИСТАНЦИОННОГО ОБУЧЕНИЯ</dc:title>
  <dc:creator>PRORECTOR</dc:creator>
  <cp:lastModifiedBy>PRORECTOR</cp:lastModifiedBy>
  <cp:revision>11</cp:revision>
  <dcterms:created xsi:type="dcterms:W3CDTF">2019-07-24T08:33:57Z</dcterms:created>
  <dcterms:modified xsi:type="dcterms:W3CDTF">2019-08-29T12:42:15Z</dcterms:modified>
</cp:coreProperties>
</file>